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72" r:id="rId3"/>
    <p:sldId id="296" r:id="rId4"/>
    <p:sldId id="297" r:id="rId5"/>
    <p:sldId id="299" r:id="rId6"/>
    <p:sldId id="300" r:id="rId7"/>
    <p:sldId id="301" r:id="rId8"/>
    <p:sldId id="369" r:id="rId9"/>
    <p:sldId id="387" r:id="rId10"/>
    <p:sldId id="388" r:id="rId11"/>
    <p:sldId id="372" r:id="rId12"/>
    <p:sldId id="356" r:id="rId13"/>
    <p:sldId id="373" r:id="rId14"/>
    <p:sldId id="3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D8B1F-1242-4CDD-8D46-F4C9F6A60CC2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0C989-5DD0-4009-B5B3-C3C5719FF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82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259F8-9B05-40E6-B6CE-E21DC92C7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5151DB-61E3-499C-B595-54A8D36D5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27A4-D401-46ED-B60F-11E837EF9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1EBA-0D33-4862-BF35-CA22AEB5F50E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F9C96-C384-45E3-A4A5-44F5370E5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93D9F-1D95-45B6-9FC9-C054B37F2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58E4-A447-4AFC-9746-A4CE7E036F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36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519E2-94B0-48D6-8FC7-D2A3A8C97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6DE673-E318-4E72-839B-1FBF30946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D98BD-412F-4F48-8FF4-42DA4F91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1EBA-0D33-4862-BF35-CA22AEB5F50E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0F94B-EFC1-4E9D-91DC-29CDD44CB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E441B-FB69-4C2B-A6BD-6F0A3A8BC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58E4-A447-4AFC-9746-A4CE7E036F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98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7612E2-BCD5-43BB-A2DB-BF3B339A84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100646-088E-49F7-9A69-2D518E6F8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D1478-CA85-4647-91F2-DAEB87326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1EBA-0D33-4862-BF35-CA22AEB5F50E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5FD66-16A6-49A0-8F1B-E10189DB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ACC6B-DE1B-4FED-B35D-0528ADF2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58E4-A447-4AFC-9746-A4CE7E036F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3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181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12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56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98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82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04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46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9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036F9-A563-41D5-9959-C37FD1DC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55C3C-9219-4ACF-B80D-BC80D3CB9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4907A-CB72-48F9-8046-891DB762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1EBA-0D33-4862-BF35-CA22AEB5F50E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399F0-AC5C-4DED-9686-06DEEE053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BB93B-F8F8-4F00-9E31-6544FA3B0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58E4-A447-4AFC-9746-A4CE7E036F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329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69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06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9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2D1DB-214E-4429-8BA6-F6B90594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17BA4-9F07-4D54-8668-7AA7D83E3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BA125-4C0E-4FBE-84D7-C9AD95993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1EBA-0D33-4862-BF35-CA22AEB5F50E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E2E98-6458-4E9B-A5C9-75E70C10C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08C72-0C2A-4557-8037-ABBF68084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58E4-A447-4AFC-9746-A4CE7E036F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869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B60E-EFD4-4778-B72A-0B4B9D9D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4387A-54BE-4506-B494-B5085E90B7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679B9-3748-4F03-B00D-12FCEDDD4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37D1C-8CCD-46C2-B064-E4AC030EE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1EBA-0D33-4862-BF35-CA22AEB5F50E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C1EFB-C178-48BC-9032-8C7A6CCB8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032F4-2909-4D56-9E8C-075523F9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58E4-A447-4AFC-9746-A4CE7E036F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84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B1AF1-2A7D-44F4-9337-766DA312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28F3F-AE9D-4A6F-BE4F-FF83E25F2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9CA2E-0699-4547-9617-237BAC2FB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085237-D317-4DA4-92AB-25FC578858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465401-6EE2-49EC-A370-7ACDF56C5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7EEC55-FBB9-4399-91AD-04B883B4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1EBA-0D33-4862-BF35-CA22AEB5F50E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D300B9-4B83-49C8-A38B-94EA6FD6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21A2BF-1760-4F0A-880E-F52907C8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58E4-A447-4AFC-9746-A4CE7E036F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21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D4BBD-1F14-4450-95A1-26E13BF6E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01FB67-7CC8-470A-A13F-A3600BFA5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1EBA-0D33-4862-BF35-CA22AEB5F50E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D15F2-5567-4AD9-B0AA-B25E8B8DD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7609D-8E64-4075-AB89-E18727DE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58E4-A447-4AFC-9746-A4CE7E036F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026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F769C-66DA-4E11-BAFC-227268D4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1EBA-0D33-4862-BF35-CA22AEB5F50E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61F4D4-FE80-4CDD-8799-F8EE0B6F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F22ED-DC4F-4B90-8013-505CDCF8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58E4-A447-4AFC-9746-A4CE7E036F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26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F5565-E6DB-4CD3-9E02-C27537EDA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93043-3538-4962-AE63-ADEC04584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FA4AC-F92F-40EA-8A01-228567D0B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D3E50-4E82-462D-8992-BDC3B912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1EBA-0D33-4862-BF35-CA22AEB5F50E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3C9DD-BAB2-44A4-A386-5CDFFB988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2A099-0501-455F-9B3B-7A511450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58E4-A447-4AFC-9746-A4CE7E036F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08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087E3-3765-4CC2-8D5B-FF1F441C1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797326-3D40-45F0-A6E2-010C630E42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215C3-B768-4195-9B94-D28E1E331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5F23B-8008-4859-B78B-36D2996E8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1EBA-0D33-4862-BF35-CA22AEB5F50E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9D076-D5E4-4B9E-BCA3-A33B099AA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FD79D-1409-4F9B-83EC-1AE79314E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58E4-A447-4AFC-9746-A4CE7E036F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66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419D3B-E5F3-459D-9333-AA3D12AE2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381E9-B774-47FD-A8F1-85FF26FF8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BA70A-D668-4BF8-8D51-0E213D280B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31EBA-0D33-4862-BF35-CA22AEB5F50E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E909A-1F2B-4ED0-AE4F-286A0A6E1B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5DF45-6A2A-4BEC-9FE3-007910A0F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E58E4-A447-4AFC-9746-A4CE7E036F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49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3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Writing.svg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DAF47A-B21B-4256-81EF-26DAB1A2275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6709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9CAAC4-BEEA-46B3-8ABE-9242DF1F5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B75121-67A4-4421-9862-3ED14A24F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879599"/>
            <a:ext cx="12192000" cy="38811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2F3094-EE04-42C0-BFB4-F5B1090544E5}"/>
              </a:ext>
            </a:extLst>
          </p:cNvPr>
          <p:cNvSpPr/>
          <p:nvPr/>
        </p:nvSpPr>
        <p:spPr>
          <a:xfrm>
            <a:off x="4201536" y="3292455"/>
            <a:ext cx="8739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a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FB45DC-3CBC-4858-9CF9-806168196165}"/>
              </a:ext>
            </a:extLst>
          </p:cNvPr>
          <p:cNvSpPr/>
          <p:nvPr/>
        </p:nvSpPr>
        <p:spPr>
          <a:xfrm>
            <a:off x="4313296" y="4526588"/>
            <a:ext cx="8739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a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88DD45-D28C-4A10-B73C-2FB56110A614}"/>
              </a:ext>
            </a:extLst>
          </p:cNvPr>
          <p:cNvSpPr/>
          <p:nvPr/>
        </p:nvSpPr>
        <p:spPr>
          <a:xfrm>
            <a:off x="11318043" y="4526588"/>
            <a:ext cx="8739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a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5BE982-9610-4E69-B44C-4D7452354057}"/>
              </a:ext>
            </a:extLst>
          </p:cNvPr>
          <p:cNvSpPr/>
          <p:nvPr/>
        </p:nvSpPr>
        <p:spPr>
          <a:xfrm>
            <a:off x="11373923" y="3121869"/>
            <a:ext cx="8739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b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B1CB12-9DFB-499A-B875-A17186DBFC93}"/>
              </a:ext>
            </a:extLst>
          </p:cNvPr>
          <p:cNvSpPr/>
          <p:nvPr/>
        </p:nvSpPr>
        <p:spPr>
          <a:xfrm>
            <a:off x="11318042" y="1249680"/>
            <a:ext cx="8739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b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4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C53B4A-8202-41C8-AF78-C760EC52F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490" y="220266"/>
            <a:ext cx="5753100" cy="6305550"/>
          </a:xfrm>
          <a:prstGeom prst="rect">
            <a:avLst/>
          </a:prstGeom>
        </p:spPr>
      </p:pic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66880D4D-D00F-45A6-94F3-5062FFA16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2218" r="2" b="2927"/>
          <a:stretch/>
        </p:blipFill>
        <p:spPr>
          <a:xfrm>
            <a:off x="6927494" y="-68352"/>
            <a:ext cx="5280153" cy="448055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24F555-1EEA-4835-9A3E-1CEBD299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5120" y="-86102"/>
            <a:ext cx="6186980" cy="9604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Workbook time!!!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AEA4ED-106A-46DC-B7AE-091431203475}"/>
              </a:ext>
            </a:extLst>
          </p:cNvPr>
          <p:cNvSpPr/>
          <p:nvPr/>
        </p:nvSpPr>
        <p:spPr>
          <a:xfrm>
            <a:off x="2372903" y="5314295"/>
            <a:ext cx="98347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Workbook page 1</a:t>
            </a:r>
            <a:r>
              <a:rPr lang="vi-VN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2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82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36F2A5-574D-4430-87E1-5DF4A214B1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605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08D688-4C9C-4A6F-9A9D-98C728F09AC9}"/>
              </a:ext>
            </a:extLst>
          </p:cNvPr>
          <p:cNvSpPr/>
          <p:nvPr/>
        </p:nvSpPr>
        <p:spPr>
          <a:xfrm>
            <a:off x="1145302" y="1728708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f   l  l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AC7EF-030C-4CCB-97D9-D43C233B9F9D}"/>
              </a:ext>
            </a:extLst>
          </p:cNvPr>
          <p:cNvSpPr/>
          <p:nvPr/>
        </p:nvSpPr>
        <p:spPr>
          <a:xfrm>
            <a:off x="1460377" y="2652038"/>
            <a:ext cx="2028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i n t e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BC2591-FC82-4393-9CD0-36143A371607}"/>
              </a:ext>
            </a:extLst>
          </p:cNvPr>
          <p:cNvSpPr/>
          <p:nvPr/>
        </p:nvSpPr>
        <p:spPr>
          <a:xfrm>
            <a:off x="939400" y="3575368"/>
            <a:ext cx="2549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s p   i n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39EA69-1512-4BC5-B516-B12B69395F07}"/>
              </a:ext>
            </a:extLst>
          </p:cNvPr>
          <p:cNvSpPr/>
          <p:nvPr/>
        </p:nvSpPr>
        <p:spPr>
          <a:xfrm>
            <a:off x="939400" y="4620618"/>
            <a:ext cx="2989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s u     e r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968C2-58BF-4F68-835C-A9F2BE79ACE0}"/>
              </a:ext>
            </a:extLst>
          </p:cNvPr>
          <p:cNvSpPr/>
          <p:nvPr/>
        </p:nvSpPr>
        <p:spPr>
          <a:xfrm>
            <a:off x="408402" y="1944152"/>
            <a:ext cx="476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5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41A043-2616-413C-9CF9-85526593FD46}"/>
              </a:ext>
            </a:extLst>
          </p:cNvPr>
          <p:cNvSpPr/>
          <p:nvPr/>
        </p:nvSpPr>
        <p:spPr>
          <a:xfrm>
            <a:off x="408402" y="2898240"/>
            <a:ext cx="476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2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735463-D67A-47FF-93BD-6902FC608C2F}"/>
              </a:ext>
            </a:extLst>
          </p:cNvPr>
          <p:cNvSpPr/>
          <p:nvPr/>
        </p:nvSpPr>
        <p:spPr>
          <a:xfrm>
            <a:off x="408402" y="3888304"/>
            <a:ext cx="476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3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9667C1-3DCD-463B-BBF3-0434366F5E1E}"/>
              </a:ext>
            </a:extLst>
          </p:cNvPr>
          <p:cNvSpPr/>
          <p:nvPr/>
        </p:nvSpPr>
        <p:spPr>
          <a:xfrm>
            <a:off x="408402" y="4892398"/>
            <a:ext cx="476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4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39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8EB851-6D42-475D-97D8-C6423DB9FF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20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DE9A8A-49A8-4D3E-B31B-0B5CEC4653A6}"/>
              </a:ext>
            </a:extLst>
          </p:cNvPr>
          <p:cNvSpPr/>
          <p:nvPr/>
        </p:nvSpPr>
        <p:spPr>
          <a:xfrm>
            <a:off x="7795772" y="4084935"/>
            <a:ext cx="8787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yes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2CB57E-AC46-403E-BBCB-12DE0D6FC8C5}"/>
              </a:ext>
            </a:extLst>
          </p:cNvPr>
          <p:cNvSpPr/>
          <p:nvPr/>
        </p:nvSpPr>
        <p:spPr>
          <a:xfrm>
            <a:off x="7886342" y="4582775"/>
            <a:ext cx="6976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no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2ED605-9653-4C64-AA7D-491D65D1A079}"/>
              </a:ext>
            </a:extLst>
          </p:cNvPr>
          <p:cNvSpPr/>
          <p:nvPr/>
        </p:nvSpPr>
        <p:spPr>
          <a:xfrm>
            <a:off x="7886342" y="5135612"/>
            <a:ext cx="6976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no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AFDC15-7171-4334-8A7C-2A7C5AF17CFA}"/>
              </a:ext>
            </a:extLst>
          </p:cNvPr>
          <p:cNvSpPr/>
          <p:nvPr/>
        </p:nvSpPr>
        <p:spPr>
          <a:xfrm>
            <a:off x="7795771" y="5645377"/>
            <a:ext cx="8787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yes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5F85F9-EAD1-4678-9E5C-8EEFCDBC83C7}"/>
              </a:ext>
            </a:extLst>
          </p:cNvPr>
          <p:cNvSpPr/>
          <p:nvPr/>
        </p:nvSpPr>
        <p:spPr>
          <a:xfrm>
            <a:off x="7886342" y="6179417"/>
            <a:ext cx="6976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no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13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9B114C-3E39-4BF2-BA2E-85196AF84F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71" y="0"/>
            <a:ext cx="730194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CA65E7-DFFB-40A5-83CE-A32538C1C5CE}"/>
              </a:ext>
            </a:extLst>
          </p:cNvPr>
          <p:cNvSpPr/>
          <p:nvPr/>
        </p:nvSpPr>
        <p:spPr>
          <a:xfrm>
            <a:off x="6188639" y="2767280"/>
            <a:ext cx="48540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CC9099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SEASONS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C24849-3D76-48EB-8BF4-09BFBB065895}"/>
              </a:ext>
            </a:extLst>
          </p:cNvPr>
          <p:cNvSpPr txBox="1">
            <a:spLocks/>
          </p:cNvSpPr>
          <p:nvPr/>
        </p:nvSpPr>
        <p:spPr>
          <a:xfrm>
            <a:off x="0" y="1773414"/>
            <a:ext cx="5015993" cy="425146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C00000"/>
                </a:solidFill>
                <a:latin typeface="Snap ITC" panose="04040A07060A02020202" pitchFamily="82" charset="0"/>
              </a:rPr>
              <a:t>Listen</a:t>
            </a:r>
            <a:r>
              <a:rPr lang="vi-VN" sz="6000" b="1" dirty="0">
                <a:solidFill>
                  <a:srgbClr val="C00000"/>
                </a:solidFill>
                <a:latin typeface="Snap ITC" panose="04040A07060A02020202" pitchFamily="82" charset="0"/>
              </a:rPr>
              <a:t>, </a:t>
            </a:r>
          </a:p>
          <a:p>
            <a:pPr algn="ctr"/>
            <a:r>
              <a:rPr lang="en-US" sz="6000" b="1" dirty="0">
                <a:solidFill>
                  <a:srgbClr val="C00000"/>
                </a:solidFill>
                <a:latin typeface="Snap ITC" panose="04040A07060A02020202" pitchFamily="82" charset="0"/>
              </a:rPr>
              <a:t>point </a:t>
            </a:r>
            <a:br>
              <a:rPr lang="en-US" sz="6000" b="1" dirty="0">
                <a:solidFill>
                  <a:srgbClr val="C00000"/>
                </a:solidFill>
                <a:latin typeface="Snap ITC" panose="04040A07060A02020202" pitchFamily="82" charset="0"/>
              </a:rPr>
            </a:br>
            <a:r>
              <a:rPr lang="en-US" sz="6000" b="1" dirty="0">
                <a:solidFill>
                  <a:srgbClr val="C00000"/>
                </a:solidFill>
                <a:latin typeface="Snap ITC" panose="04040A07060A02020202" pitchFamily="82" charset="0"/>
              </a:rPr>
              <a:t>and </a:t>
            </a:r>
            <a:r>
              <a:rPr lang="vi-VN" sz="6000" b="1" dirty="0">
                <a:solidFill>
                  <a:srgbClr val="C00000"/>
                </a:solidFill>
                <a:latin typeface="Snap ITC" panose="04040A07060A02020202" pitchFamily="82" charset="0"/>
              </a:rPr>
              <a:t>repeat</a:t>
            </a:r>
            <a:br>
              <a:rPr lang="en-US" sz="6000" b="1" dirty="0">
                <a:solidFill>
                  <a:srgbClr val="C00000"/>
                </a:solidFill>
                <a:latin typeface="Snap ITC" panose="04040A07060A02020202" pitchFamily="82" charset="0"/>
              </a:rPr>
            </a:br>
            <a:br>
              <a:rPr lang="en-US" sz="6000" dirty="0">
                <a:solidFill>
                  <a:srgbClr val="C00000"/>
                </a:solidFill>
              </a:rPr>
            </a:b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CF6117-04E4-4351-B5C7-DF4ECC3F9E84}"/>
              </a:ext>
            </a:extLst>
          </p:cNvPr>
          <p:cNvSpPr/>
          <p:nvPr/>
        </p:nvSpPr>
        <p:spPr>
          <a:xfrm>
            <a:off x="7168838" y="2604414"/>
            <a:ext cx="424186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 w="12700">
                  <a:solidFill>
                    <a:srgbClr val="243A41">
                      <a:lumMod val="75000"/>
                    </a:srgbClr>
                  </a:solidFill>
                  <a:prstDash val="solid"/>
                </a:ln>
                <a:solidFill>
                  <a:srgbClr val="FC08DF"/>
                </a:solidFill>
                <a:effectLst>
                  <a:outerShdw dist="38100" dir="2640000" algn="bl" rotWithShape="0">
                    <a:srgbClr val="243A41">
                      <a:lumMod val="75000"/>
                    </a:srgbClr>
                  </a:outerShdw>
                </a:effectLst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spring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641774-FBBF-45A7-9DA1-B37F3663D04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9" y="142184"/>
            <a:ext cx="6255610" cy="6563416"/>
          </a:xfrm>
          <a:prstGeom prst="rect">
            <a:avLst/>
          </a:prstGeom>
        </p:spPr>
      </p:pic>
      <p:pic>
        <p:nvPicPr>
          <p:cNvPr id="2" name="SPRING">
            <a:hlinkClick r:id="" action="ppaction://media"/>
            <a:extLst>
              <a:ext uri="{FF2B5EF4-FFF2-40B4-BE49-F238E27FC236}">
                <a16:creationId xmlns:a16="http://schemas.microsoft.com/office/drawing/2014/main" id="{DFFE94D7-9CCA-4E9A-AF64-31167FD629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68627" y="99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3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CF6117-04E4-4351-B5C7-DF4ECC3F9E84}"/>
              </a:ext>
            </a:extLst>
          </p:cNvPr>
          <p:cNvSpPr/>
          <p:nvPr/>
        </p:nvSpPr>
        <p:spPr>
          <a:xfrm>
            <a:off x="6676717" y="2604414"/>
            <a:ext cx="522611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 w="12700">
                  <a:solidFill>
                    <a:srgbClr val="243A41">
                      <a:lumMod val="75000"/>
                    </a:srgb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rgbClr val="243A41">
                      <a:lumMod val="75000"/>
                    </a:srgbClr>
                  </a:outerShdw>
                </a:effectLst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summer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0D686B-F462-4820-BB61-81D167FD965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7" y="101323"/>
            <a:ext cx="6135755" cy="6524763"/>
          </a:xfrm>
          <a:prstGeom prst="rect">
            <a:avLst/>
          </a:prstGeom>
        </p:spPr>
      </p:pic>
      <p:pic>
        <p:nvPicPr>
          <p:cNvPr id="2" name="SUMMER">
            <a:hlinkClick r:id="" action="ppaction://media"/>
            <a:extLst>
              <a:ext uri="{FF2B5EF4-FFF2-40B4-BE49-F238E27FC236}">
                <a16:creationId xmlns:a16="http://schemas.microsoft.com/office/drawing/2014/main" id="{9FA0D15A-A105-41EC-9436-825CE4D593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27651" y="12688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9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5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CF6117-04E4-4351-B5C7-DF4ECC3F9E84}"/>
              </a:ext>
            </a:extLst>
          </p:cNvPr>
          <p:cNvSpPr/>
          <p:nvPr/>
        </p:nvSpPr>
        <p:spPr>
          <a:xfrm>
            <a:off x="7784392" y="2604414"/>
            <a:ext cx="301076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 w="12700">
                  <a:solidFill>
                    <a:srgbClr val="243A41">
                      <a:lumMod val="75000"/>
                    </a:srgbClr>
                  </a:solidFill>
                  <a:prstDash val="solid"/>
                </a:ln>
                <a:solidFill>
                  <a:srgbClr val="D38A4D"/>
                </a:solidFill>
                <a:effectLst>
                  <a:outerShdw dist="38100" dir="2640000" algn="bl" rotWithShape="0">
                    <a:srgbClr val="243A41">
                      <a:lumMod val="75000"/>
                    </a:srgbClr>
                  </a:outerShdw>
                </a:effectLst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fall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8B03A3-3AFB-44BB-9B12-B7917B31EEB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3" y="-1"/>
            <a:ext cx="6412225" cy="6758609"/>
          </a:xfrm>
          <a:prstGeom prst="rect">
            <a:avLst/>
          </a:prstGeom>
        </p:spPr>
      </p:pic>
      <p:pic>
        <p:nvPicPr>
          <p:cNvPr id="2" name="FALL">
            <a:hlinkClick r:id="" action="ppaction://media"/>
            <a:extLst>
              <a:ext uri="{FF2B5EF4-FFF2-40B4-BE49-F238E27FC236}">
                <a16:creationId xmlns:a16="http://schemas.microsoft.com/office/drawing/2014/main" id="{92280346-18E2-44CA-A1C7-40855A92C3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42122" y="10038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2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4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CF6117-04E4-4351-B5C7-DF4ECC3F9E84}"/>
              </a:ext>
            </a:extLst>
          </p:cNvPr>
          <p:cNvSpPr/>
          <p:nvPr/>
        </p:nvSpPr>
        <p:spPr>
          <a:xfrm>
            <a:off x="7247387" y="2604414"/>
            <a:ext cx="408477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 w="12700">
                  <a:solidFill>
                    <a:srgbClr val="243A41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243A41">
                      <a:lumMod val="75000"/>
                    </a:srgbClr>
                  </a:outerShdw>
                </a:effectLst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winter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40CE51-3143-43F0-A5F2-3FBF0124056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0"/>
            <a:ext cx="6679096" cy="6751330"/>
          </a:xfrm>
          <a:prstGeom prst="rect">
            <a:avLst/>
          </a:prstGeom>
        </p:spPr>
      </p:pic>
      <p:pic>
        <p:nvPicPr>
          <p:cNvPr id="2" name="WINTER">
            <a:hlinkClick r:id="" action="ppaction://media"/>
            <a:extLst>
              <a:ext uri="{FF2B5EF4-FFF2-40B4-BE49-F238E27FC236}">
                <a16:creationId xmlns:a16="http://schemas.microsoft.com/office/drawing/2014/main" id="{D12D233A-D9E5-41B5-A37E-541F9010DC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55374" y="7388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9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B76FFC-13CB-459D-B05D-9C2F1082A4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413" t="10814" r="2500" b="2815"/>
          <a:stretch/>
        </p:blipFill>
        <p:spPr>
          <a:xfrm>
            <a:off x="0" y="528320"/>
            <a:ext cx="12192000" cy="632968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17B4D37-1787-4498-A79A-5FF5D0506450}"/>
              </a:ext>
            </a:extLst>
          </p:cNvPr>
          <p:cNvSpPr txBox="1">
            <a:spLocks/>
          </p:cNvSpPr>
          <p:nvPr/>
        </p:nvSpPr>
        <p:spPr>
          <a:xfrm>
            <a:off x="3555997" y="0"/>
            <a:ext cx="11582402" cy="60959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Student book page 12</a:t>
            </a:r>
            <a:endParaRPr lang="en-US" sz="4000" b="1" dirty="0">
              <a:solidFill>
                <a:srgbClr val="FF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2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EF4F69-9BA3-496B-8558-0FDDE14191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521" t="10271" r="52758" b="2757"/>
          <a:stretch/>
        </p:blipFill>
        <p:spPr>
          <a:xfrm>
            <a:off x="2061633" y="-35560"/>
            <a:ext cx="8068733" cy="68935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2E62EC-0594-42E7-956C-D6E9AD1FAA3D}"/>
              </a:ext>
            </a:extLst>
          </p:cNvPr>
          <p:cNvSpPr/>
          <p:nvPr/>
        </p:nvSpPr>
        <p:spPr>
          <a:xfrm>
            <a:off x="5614244" y="3369734"/>
            <a:ext cx="2175089" cy="304800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5FBB3C-D1A4-4CCD-9C25-487EE9671A4F}"/>
              </a:ext>
            </a:extLst>
          </p:cNvPr>
          <p:cNvSpPr/>
          <p:nvPr/>
        </p:nvSpPr>
        <p:spPr>
          <a:xfrm>
            <a:off x="2828712" y="4987711"/>
            <a:ext cx="3597488" cy="304800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4923D8-289D-4E31-BC34-B943DF2079F4}"/>
              </a:ext>
            </a:extLst>
          </p:cNvPr>
          <p:cNvSpPr/>
          <p:nvPr/>
        </p:nvSpPr>
        <p:spPr>
          <a:xfrm>
            <a:off x="7392245" y="5918201"/>
            <a:ext cx="1929556" cy="304800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B0DF6A-519C-4758-B59C-A587541D16A8}"/>
              </a:ext>
            </a:extLst>
          </p:cNvPr>
          <p:cNvSpPr/>
          <p:nvPr/>
        </p:nvSpPr>
        <p:spPr>
          <a:xfrm>
            <a:off x="8200810" y="6223001"/>
            <a:ext cx="1662857" cy="304800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279116-CBDD-4DEA-84EF-88E5C22EC662}"/>
              </a:ext>
            </a:extLst>
          </p:cNvPr>
          <p:cNvSpPr/>
          <p:nvPr/>
        </p:nvSpPr>
        <p:spPr>
          <a:xfrm>
            <a:off x="2130211" y="6527801"/>
            <a:ext cx="892390" cy="304800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5DFC0-4EB0-42DA-9AE9-DC6B457FF8AB}"/>
              </a:ext>
            </a:extLst>
          </p:cNvPr>
          <p:cNvSpPr/>
          <p:nvPr/>
        </p:nvSpPr>
        <p:spPr>
          <a:xfrm>
            <a:off x="3335018" y="4621102"/>
            <a:ext cx="5311142" cy="304800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61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9719C3-767D-4217-90A1-5C4CA22852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4057" t="10676" r="2734" b="7467"/>
          <a:stretch/>
        </p:blipFill>
        <p:spPr>
          <a:xfrm>
            <a:off x="2367280" y="0"/>
            <a:ext cx="820928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328DE7-AF34-43FE-A1BD-DB29442E9DEE}"/>
              </a:ext>
            </a:extLst>
          </p:cNvPr>
          <p:cNvSpPr/>
          <p:nvPr/>
        </p:nvSpPr>
        <p:spPr>
          <a:xfrm>
            <a:off x="3446779" y="3548379"/>
            <a:ext cx="2302088" cy="287021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D579DF-71DF-4C68-95DC-C6EE3D8A31A0}"/>
              </a:ext>
            </a:extLst>
          </p:cNvPr>
          <p:cNvSpPr/>
          <p:nvPr/>
        </p:nvSpPr>
        <p:spPr>
          <a:xfrm>
            <a:off x="5748867" y="5895339"/>
            <a:ext cx="2387600" cy="287021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513896-F323-4BA0-A703-B6CCBC89F6FB}"/>
              </a:ext>
            </a:extLst>
          </p:cNvPr>
          <p:cNvSpPr/>
          <p:nvPr/>
        </p:nvSpPr>
        <p:spPr>
          <a:xfrm>
            <a:off x="2542539" y="3835400"/>
            <a:ext cx="3900596" cy="360680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2A6826-7E92-4889-8BC5-E002DD1EA7B0}"/>
              </a:ext>
            </a:extLst>
          </p:cNvPr>
          <p:cNvSpPr/>
          <p:nvPr/>
        </p:nvSpPr>
        <p:spPr>
          <a:xfrm>
            <a:off x="7934959" y="3548378"/>
            <a:ext cx="1020235" cy="287021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A3279-97B2-4F49-9B76-A8F6B08D7FEA}"/>
              </a:ext>
            </a:extLst>
          </p:cNvPr>
          <p:cNvSpPr/>
          <p:nvPr/>
        </p:nvSpPr>
        <p:spPr>
          <a:xfrm>
            <a:off x="5159586" y="6233158"/>
            <a:ext cx="2876973" cy="287021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02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lassicFrameVTI">
  <a:themeElements>
    <a:clrScheme name="AnalogousFromLightSeed_2SEEDS">
      <a:dk1>
        <a:srgbClr val="000000"/>
      </a:dk1>
      <a:lt1>
        <a:srgbClr val="FFFFFF"/>
      </a:lt1>
      <a:dk2>
        <a:srgbClr val="243A41"/>
      </a:dk2>
      <a:lt2>
        <a:srgbClr val="E2E6E8"/>
      </a:lt2>
      <a:accent1>
        <a:srgbClr val="C18C78"/>
      </a:accent1>
      <a:accent2>
        <a:srgbClr val="CC9099"/>
      </a:accent2>
      <a:accent3>
        <a:srgbClr val="B19F77"/>
      </a:accent3>
      <a:accent4>
        <a:srgbClr val="6DAFA2"/>
      </a:accent4>
      <a:accent5>
        <a:srgbClr val="70ACBC"/>
      </a:accent5>
      <a:accent6>
        <a:srgbClr val="7893C1"/>
      </a:accent6>
      <a:hlink>
        <a:srgbClr val="5E8A9B"/>
      </a:hlink>
      <a:folHlink>
        <a:srgbClr val="828282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53</Words>
  <Application>Microsoft Office PowerPoint</Application>
  <PresentationFormat>Widescreen</PresentationFormat>
  <Paragraphs>28</Paragraphs>
  <Slides>13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Forte</vt:lpstr>
      <vt:lpstr>Gill Sans MT</vt:lpstr>
      <vt:lpstr>Goudy Old Style</vt:lpstr>
      <vt:lpstr>Open Sans Extrabold</vt:lpstr>
      <vt:lpstr>Snap ITC</vt:lpstr>
      <vt:lpstr>VNI-Avo</vt:lpstr>
      <vt:lpstr>Office Theme</vt:lpstr>
      <vt:lpstr>1_ClassicFrameVTI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Workbook time!!!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trannhuduyen90@gmail.com</dc:creator>
  <cp:lastModifiedBy>trannhuduyen90@gmail.com</cp:lastModifiedBy>
  <cp:revision>164</cp:revision>
  <dcterms:created xsi:type="dcterms:W3CDTF">2021-09-20T04:31:05Z</dcterms:created>
  <dcterms:modified xsi:type="dcterms:W3CDTF">2021-10-28T08:40:47Z</dcterms:modified>
</cp:coreProperties>
</file>